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10" r:id="rId17"/>
    <p:sldId id="273" r:id="rId18"/>
    <p:sldId id="274" r:id="rId19"/>
    <p:sldId id="275" r:id="rId20"/>
    <p:sldId id="276" r:id="rId21"/>
    <p:sldId id="30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6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5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4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9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2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4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6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6.png"/><Relationship Id="rId2" Type="http://schemas.openxmlformats.org/officeDocument/2006/relationships/video" Target="../media/media1.gif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97.png"/><Relationship Id="rId1" Type="http://schemas.microsoft.com/office/2007/relationships/media" Target="../media/media1.gif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5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0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9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2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8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06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2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577147" y="137524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317454" y="554714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881552" y="834692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상관관계를 알 수 있다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790210" y="74166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1651406"/>
            <a:ext cx="8693247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502" y="5525235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90343" y="1968445"/>
            <a:ext cx="56651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2173550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2162132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88262" y="514875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9996549" y="2327707"/>
            <a:ext cx="224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Plotly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61" y="3241509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5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7626298" y="1898295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많았습니다</a:t>
            </a:r>
            <a:endParaRPr lang="en-US" sz="20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ko-KR" altLang="en-US" sz="20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범위라고 생각되는 부분을 제외시켰습니다 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(range 2000~ 20000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altLang="ko-KR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9996549" y="2327707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30p, 31p,33p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17357" y="3038994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9" name="직사각형 98"/>
          <p:cNvSpPr/>
          <p:nvPr/>
        </p:nvSpPr>
        <p:spPr>
          <a:xfrm>
            <a:off x="7626298" y="1898295"/>
            <a:ext cx="2374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39289" y="2741927"/>
            <a:ext cx="5603540" cy="1734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</a:t>
            </a:r>
            <a:r>
              <a:rPr lang="en-US" sz="2667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667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0" name="직사각형 89"/>
          <p:cNvSpPr/>
          <p:nvPr/>
        </p:nvSpPr>
        <p:spPr>
          <a:xfrm>
            <a:off x="7039289" y="1499228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819071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6" name="TextBox 95"/>
          <p:cNvSpPr txBox="1"/>
          <p:nvPr/>
        </p:nvSpPr>
        <p:spPr>
          <a:xfrm>
            <a:off x="7836073" y="804387"/>
            <a:ext cx="224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endParaRPr lang="en-US" altLang="ko-KR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r>
              <a:rPr lang="en-US" altLang="ko-KR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Seaborn</a:t>
            </a:r>
            <a:endParaRPr lang="ko-KR" altLang="en-US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773306" y="5408169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2596411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1732594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5" name="직사각형 94"/>
          <p:cNvSpPr/>
          <p:nvPr/>
        </p:nvSpPr>
        <p:spPr>
          <a:xfrm>
            <a:off x="7665360" y="863231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2859600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1851259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5" name="직사각형 94"/>
          <p:cNvSpPr/>
          <p:nvPr/>
        </p:nvSpPr>
        <p:spPr>
          <a:xfrm>
            <a:off x="7424683" y="952140"/>
            <a:ext cx="237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사용한 라이브러리</a:t>
            </a:r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</a:p>
          <a:p>
            <a:r>
              <a:rPr lang="en-US" altLang="ko-KR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lang="en-US" altLang="ko-KR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Matplotlib</a:t>
            </a:r>
            <a:endParaRPr lang="en-US" altLang="ko-KR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Webpage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20" name="20230524_1157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87375" y="1571618"/>
            <a:ext cx="64770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9" y="488819"/>
            <a:ext cx="9347231" cy="599590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1249</Words>
  <Application>Microsoft Office PowerPoint</Application>
  <PresentationFormat>와이드스크린</PresentationFormat>
  <Paragraphs>394</Paragraphs>
  <Slides>47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41</cp:revision>
  <dcterms:created xsi:type="dcterms:W3CDTF">2023-05-22T00:49:57Z</dcterms:created>
  <dcterms:modified xsi:type="dcterms:W3CDTF">2023-05-24T05:26:02Z</dcterms:modified>
</cp:coreProperties>
</file>